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5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6" r:id="rId9"/>
    <p:sldId id="278" r:id="rId10"/>
    <p:sldId id="279" r:id="rId11"/>
    <p:sldId id="280" r:id="rId12"/>
    <p:sldId id="281" r:id="rId13"/>
    <p:sldId id="282" r:id="rId14"/>
    <p:sldId id="273" r:id="rId15"/>
    <p:sldId id="283" r:id="rId16"/>
    <p:sldId id="284" r:id="rId17"/>
    <p:sldId id="285" r:id="rId18"/>
    <p:sldId id="286" r:id="rId19"/>
    <p:sldId id="274" r:id="rId20"/>
    <p:sldId id="275" r:id="rId21"/>
    <p:sldId id="265" r:id="rId22"/>
    <p:sldId id="268" r:id="rId23"/>
    <p:sldId id="267" r:id="rId24"/>
    <p:sldId id="277" r:id="rId25"/>
    <p:sldId id="272" r:id="rId26"/>
  </p:sldIdLst>
  <p:sldSz cx="12192000" cy="6858000"/>
  <p:notesSz cx="6858000" cy="9144000"/>
  <p:embeddedFontLst>
    <p:embeddedFont>
      <p:font typeface="HY목각파임B" panose="02030600000101010101" pitchFamily="18" charset="-127"/>
      <p:regular r:id="rId28"/>
    </p:embeddedFont>
    <p:embeddedFont>
      <p:font typeface="Tw Cen MT" panose="020B0602020104020603" pitchFamily="3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 autoAdjust="0"/>
  </p:normalViewPr>
  <p:slideViewPr>
    <p:cSldViewPr snapToGrid="0">
      <p:cViewPr>
        <p:scale>
          <a:sx n="84" d="100"/>
          <a:sy n="84" d="100"/>
        </p:scale>
        <p:origin x="-1590" y="-780"/>
      </p:cViewPr>
      <p:guideLst>
        <p:guide orient="horz" pos="217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91DF-88FD-4869-9F14-1948AC2385DC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B9879-E9ED-4332-9C41-8D2502D5B1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8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72120-280F-4E5B-BDD1-6590EEC356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9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2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1306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7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3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66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3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1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8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9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5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6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3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6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6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96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.xlsx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00212" y="1872891"/>
            <a:ext cx="8791575" cy="2387600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ko-KR" sz="5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6000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 </a:t>
            </a:r>
            <a:r>
              <a:rPr lang="en-US" altLang="ko-KR" sz="6000" b="1" dirty="0" err="1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Hit</a:t>
            </a:r>
            <a:endParaRPr lang="ko-KR" altLang="en-US" sz="6000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5467" y="260648"/>
            <a:ext cx="10363200" cy="150876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2018.04.03</a:t>
            </a:r>
            <a:endParaRPr lang="en-US" altLang="ko-KR" sz="18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r"/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Ver:0.05</a:t>
            </a:r>
            <a:endParaRPr lang="en-US" altLang="ko-KR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r"/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작성자</a:t>
            </a:r>
            <a:r>
              <a:rPr lang="en-US" altLang="ko-KR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  <a:r>
              <a:rPr lang="ko-KR" altLang="en-US" sz="1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임현규</a:t>
            </a:r>
            <a:endParaRPr lang="ko-KR" altLang="en-US" sz="18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4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1644" y="5571795"/>
            <a:ext cx="4820356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하이퍼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666044"/>
            <a:ext cx="3418586" cy="573767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24" y="2534586"/>
            <a:ext cx="828440" cy="8284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14446" y="2501285"/>
            <a:ext cx="5122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플레이어는 무적이 되고 플레이어와 닿는 적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불덩이들은 파괴된다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3830" y="3280246"/>
            <a:ext cx="1278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4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575733"/>
            <a:ext cx="3663393" cy="57234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935" y="2653215"/>
            <a:ext cx="688640" cy="7303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6836" y="2653215"/>
            <a:ext cx="4054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자석범위안에 들어오는 모든 아이템을 흡수한다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3352800"/>
            <a:ext cx="9056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자</a:t>
            </a:r>
            <a:r>
              <a:rPr lang="ko-KR" altLang="en-US" b="1" dirty="0">
                <a:latin typeface="HY목각파임B" pitchFamily="18" charset="-127"/>
                <a:ea typeface="HY목각파임B" pitchFamily="18" charset="-127"/>
              </a:rPr>
              <a:t>석</a:t>
            </a: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5" y="756356"/>
            <a:ext cx="3612444" cy="56783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12" y="2608411"/>
            <a:ext cx="770492" cy="752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22251" y="2768967"/>
            <a:ext cx="4310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총알이 한번에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두개씩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발사된다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3205" y="3366903"/>
            <a:ext cx="1172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멀티샷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"/>
          <a:stretch/>
        </p:blipFill>
        <p:spPr>
          <a:xfrm>
            <a:off x="1885244" y="541867"/>
            <a:ext cx="3860800" cy="590408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17" y="2583869"/>
            <a:ext cx="1142857" cy="1053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91674" y="2726132"/>
            <a:ext cx="4054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기존총알보다 </a:t>
            </a:r>
            <a:r>
              <a:rPr lang="ko-KR" altLang="en-US" sz="22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데미지가</a:t>
            </a:r>
            <a:r>
              <a:rPr lang="ko-KR" altLang="en-US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더 강력한 총알을 발사한다</a:t>
            </a:r>
            <a:r>
              <a:rPr lang="en-US" altLang="ko-KR" sz="22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2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6551" y="3543251"/>
            <a:ext cx="40548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7371644" y="5571795"/>
            <a:ext cx="4820356" cy="128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파워</a:t>
            </a:r>
            <a:r>
              <a:rPr lang="ko-KR" altLang="en-US" b="1" dirty="0" err="1">
                <a:latin typeface="HY목각파임B" pitchFamily="18" charset="-127"/>
                <a:ea typeface="HY목각파임B" pitchFamily="18" charset="-127"/>
              </a:rPr>
              <a:t>샷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5751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867" y="1118064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t="11194" r="23050" b="23621"/>
          <a:stretch/>
        </p:blipFill>
        <p:spPr>
          <a:xfrm>
            <a:off x="5915378" y="564445"/>
            <a:ext cx="3159636" cy="5610578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730751" y="184594"/>
            <a:ext cx="2292805" cy="8245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듀툐리얼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창이 활성화된다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326445" y="956131"/>
            <a:ext cx="1502576" cy="421959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68801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46575" y="228081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35" r="23649" b="23786"/>
          <a:stretch/>
        </p:blipFill>
        <p:spPr>
          <a:xfrm>
            <a:off x="5887156" y="564445"/>
            <a:ext cx="3138312" cy="561057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2968980" y="1885244"/>
            <a:ext cx="377595" cy="39557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795868" y="959556"/>
            <a:ext cx="2361910" cy="9318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현재 나의 최고점수표가 나온다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5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323644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03601" y="1066879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968980" y="1479158"/>
            <a:ext cx="575731" cy="406086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23336" y="1586932"/>
            <a:ext cx="2607733" cy="13543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클릭시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BGM,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효과음을 켜고 끄는 창을 활성화한다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10671" r="24119" b="23682"/>
          <a:stretch/>
        </p:blipFill>
        <p:spPr>
          <a:xfrm>
            <a:off x="5920441" y="564445"/>
            <a:ext cx="3209688" cy="56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31732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1334" y="5432395"/>
            <a:ext cx="530578" cy="520053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7" idx="0"/>
          </p:cNvCxnSpPr>
          <p:nvPr/>
        </p:nvCxnSpPr>
        <p:spPr>
          <a:xfrm flipH="1">
            <a:off x="1196623" y="4188178"/>
            <a:ext cx="654755" cy="124421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31334" y="3183466"/>
            <a:ext cx="2607733" cy="11227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가지의 캐릭터를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10781" r="23639" b="24198"/>
          <a:stretch/>
        </p:blipFill>
        <p:spPr>
          <a:xfrm>
            <a:off x="5734756" y="674511"/>
            <a:ext cx="2908018" cy="50179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576" r="24539" b="24897"/>
          <a:stretch/>
        </p:blipFill>
        <p:spPr>
          <a:xfrm>
            <a:off x="8963378" y="674511"/>
            <a:ext cx="2867377" cy="50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2532" y="5571795"/>
            <a:ext cx="4199467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2" t="13333" r="5682" b="4856"/>
          <a:stretch/>
        </p:blipFill>
        <p:spPr>
          <a:xfrm>
            <a:off x="795867" y="564445"/>
            <a:ext cx="3138312" cy="561057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165600" y="3183467"/>
            <a:ext cx="1332089" cy="767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49781" y="5413943"/>
            <a:ext cx="615242" cy="636901"/>
          </a:xfrm>
          <a:prstGeom prst="rect">
            <a:avLst/>
          </a:prstGeom>
          <a:noFill/>
          <a:ln w="857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2144889" y="4436533"/>
            <a:ext cx="112889" cy="97741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33311" y="3815645"/>
            <a:ext cx="2048934" cy="86924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종의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펫을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선택 할 수 있다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10700" r="23948" b="24115"/>
          <a:stretch/>
        </p:blipFill>
        <p:spPr>
          <a:xfrm>
            <a:off x="5599288" y="663438"/>
            <a:ext cx="3048000" cy="4981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10700" r="23349" b="24115"/>
          <a:stretch/>
        </p:blipFill>
        <p:spPr>
          <a:xfrm>
            <a:off x="8918221" y="692963"/>
            <a:ext cx="3048000" cy="49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5571795"/>
            <a:ext cx="3962400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1" b="1399"/>
          <a:stretch/>
        </p:blipFill>
        <p:spPr>
          <a:xfrm>
            <a:off x="4053008" y="208844"/>
            <a:ext cx="3769895" cy="6440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2253" y="3429000"/>
            <a:ext cx="17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동영상 링크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&gt;&gt;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2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0938293" y="5805264"/>
            <a:ext cx="1253707" cy="1052736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목차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32089" y="0"/>
            <a:ext cx="8534400" cy="677333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게임특징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II.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게임배경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보스모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자석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멀티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샷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V.UI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시스템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시연영상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조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정리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개발이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슈</a:t>
            </a:r>
          </a:p>
        </p:txBody>
      </p:sp>
      <p:sp>
        <p:nvSpPr>
          <p:cNvPr id="4" name="TextBox 3">
            <a:hlinkClick r:id="rId2" action="ppaction://hlinkfile"/>
          </p:cNvPr>
          <p:cNvSpPr txBox="1"/>
          <p:nvPr/>
        </p:nvSpPr>
        <p:spPr>
          <a:xfrm>
            <a:off x="2081286" y="3077131"/>
            <a:ext cx="7554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3000" b="1" dirty="0" err="1" smtClean="0">
                <a:solidFill>
                  <a:srgbClr val="FF0000"/>
                </a:solidFill>
              </a:rPr>
              <a:t>싱글톤</a:t>
            </a:r>
            <a:endParaRPr lang="en-US" altLang="ko-KR" sz="3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3000" b="1" dirty="0" smtClean="0">
                <a:solidFill>
                  <a:srgbClr val="FF0000"/>
                </a:solidFill>
              </a:rPr>
              <a:t>플레이어 모드</a:t>
            </a:r>
            <a:endParaRPr lang="en-US" altLang="ko-KR" sz="30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3000" b="1" dirty="0" err="1" smtClean="0">
                <a:solidFill>
                  <a:srgbClr val="FF0000"/>
                </a:solidFill>
              </a:rPr>
              <a:t>랜덤</a:t>
            </a:r>
            <a:r>
              <a:rPr lang="ko-KR" altLang="en-US" sz="3000" b="1" dirty="0" err="1">
                <a:solidFill>
                  <a:srgbClr val="FF0000"/>
                </a:solidFill>
              </a:rPr>
              <a:t>맵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11822" y="5571795"/>
            <a:ext cx="3680178" cy="1286205"/>
          </a:xfrm>
        </p:spPr>
        <p:txBody>
          <a:bodyPr/>
          <a:lstStyle/>
          <a:p>
            <a:pPr algn="r"/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vIII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수익구조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38045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726677" y="2714976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16799" y="2714977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294490" y="5087432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38045" y="390178"/>
            <a:ext cx="1224844" cy="1213558"/>
          </a:xfrm>
          <a:prstGeom prst="ellipse">
            <a:avLst/>
          </a:prstGeom>
          <a:noFill/>
          <a:ln w="730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78" y="2878667"/>
            <a:ext cx="886178" cy="88617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88080"/>
            <a:ext cx="766686" cy="98972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22" y="2923821"/>
            <a:ext cx="788554" cy="79586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95821" y="3172178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게임플레</a:t>
            </a:r>
            <a:r>
              <a:rPr lang="ko-KR" altLang="en-US" sz="1500" b="1" dirty="0"/>
              <a:t>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87143" y="5532627"/>
            <a:ext cx="14224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/>
              <a:t>캐릭터</a:t>
            </a:r>
            <a:r>
              <a:rPr lang="en-US" altLang="ko-KR" sz="1500" b="1" dirty="0" smtClean="0"/>
              <a:t>,</a:t>
            </a:r>
            <a:r>
              <a:rPr lang="ko-KR" altLang="en-US" sz="1500" b="1" dirty="0" err="1" smtClean="0"/>
              <a:t>펫</a:t>
            </a:r>
            <a:endParaRPr lang="ko-KR" altLang="en-US" sz="1500" b="1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61288" y="1557099"/>
            <a:ext cx="1202265" cy="1237363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883854" y="4087292"/>
            <a:ext cx="9638" cy="902397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4025174" y="3321755"/>
            <a:ext cx="1054826" cy="12005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3838222" y="4020633"/>
            <a:ext cx="1399823" cy="1319011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V="1">
            <a:off x="3713963" y="1477801"/>
            <a:ext cx="1366037" cy="1115682"/>
          </a:xfrm>
          <a:prstGeom prst="straightConnector1">
            <a:avLst/>
          </a:prstGeom>
          <a:ln w="117475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809543" y="1253067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latin typeface="HY목각파임B" pitchFamily="18" charset="-127"/>
                <a:ea typeface="HY목각파임B" pitchFamily="18" charset="-127"/>
              </a:rPr>
              <a:t>게임플레이시</a:t>
            </a:r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 날개필요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42337" y="1477801"/>
            <a:ext cx="2018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골드로 날개 구매가능</a:t>
            </a:r>
            <a:endParaRPr lang="ko-KR" altLang="en-US" sz="2000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78613" y="4537647"/>
            <a:ext cx="201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일정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펫은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골드로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88653" y="4087292"/>
            <a:ext cx="2018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대부분의 캐릭터</a:t>
            </a:r>
            <a:r>
              <a:rPr lang="en-US" altLang="ko-KR" b="1" dirty="0" smtClean="0">
                <a:latin typeface="HY목각파임B" pitchFamily="18" charset="-127"/>
                <a:ea typeface="HY목각파임B" pitchFamily="18" charset="-127"/>
              </a:rPr>
              <a:t>,</a:t>
            </a:r>
            <a:r>
              <a:rPr lang="ko-KR" altLang="en-US" b="1" dirty="0" err="1" smtClean="0">
                <a:latin typeface="HY목각파임B" pitchFamily="18" charset="-127"/>
                <a:ea typeface="HY목각파임B" pitchFamily="18" charset="-127"/>
              </a:rPr>
              <a:t>펫</a:t>
            </a: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 구매가능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51521" y="2517463"/>
            <a:ext cx="1495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HY목각파임B" pitchFamily="18" charset="-127"/>
                <a:ea typeface="HY목각파임B" pitchFamily="18" charset="-127"/>
              </a:rPr>
              <a:t>스타로 골드구매 가능</a:t>
            </a:r>
            <a:endParaRPr lang="ko-KR" altLang="en-US" sz="1500" b="1" dirty="0"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IX.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능력치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아이템드랍확률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정리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2978" y="2540000"/>
            <a:ext cx="7947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sz="3000" b="1" dirty="0" smtClean="0">
                <a:solidFill>
                  <a:srgbClr val="FF0000"/>
                </a:solidFill>
                <a:latin typeface="HY목각파임B" pitchFamily="18" charset="-127"/>
                <a:ea typeface="HY목각파임B" pitchFamily="18" charset="-127"/>
              </a:rPr>
              <a:t>문서링크</a:t>
            </a:r>
            <a:endParaRPr lang="ko-KR" altLang="en-US" sz="3000" b="1" dirty="0">
              <a:solidFill>
                <a:srgbClr val="FF0000"/>
              </a:solidFill>
              <a:latin typeface="HY목각파임B" pitchFamily="18" charset="-127"/>
              <a:ea typeface="HY목각파임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X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개발일정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9540"/>
              </p:ext>
            </p:extLst>
          </p:nvPr>
        </p:nvGraphicFramePr>
        <p:xfrm>
          <a:off x="801557" y="563542"/>
          <a:ext cx="9920382" cy="426155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20530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8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824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17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390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700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기간</a:t>
                      </a:r>
                      <a:endParaRPr lang="ko-KR" altLang="en-US" sz="3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2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3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4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5</a:t>
                      </a:r>
                      <a:r>
                        <a:rPr lang="ko-KR" altLang="en-US" sz="2500" dirty="0" smtClean="0"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주</a:t>
                      </a:r>
                      <a:endParaRPr lang="ko-KR" altLang="en-US" sz="2500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개발환경구성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게임기획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디자인 및     모델링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프로그래밍</a:t>
                      </a:r>
                      <a:endParaRPr lang="ko-KR" altLang="en-US" sz="23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3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테스트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2871901" y="1344873"/>
            <a:ext cx="552091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423991" y="2037862"/>
            <a:ext cx="129396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352768" y="2772545"/>
            <a:ext cx="1866183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891147" y="3459783"/>
            <a:ext cx="4848046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451089" y="4218907"/>
            <a:ext cx="3288104" cy="53483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3776" y="5050176"/>
            <a:ext cx="202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b="1" dirty="0" smtClean="0">
                <a:latin typeface="HY목각파임B" pitchFamily="18" charset="-127"/>
                <a:ea typeface="HY목각파임B" pitchFamily="18" charset="-127"/>
              </a:rPr>
              <a:t>사용프로그램</a:t>
            </a:r>
            <a:endParaRPr lang="ko-KR" altLang="en-US" b="1" dirty="0">
              <a:latin typeface="HY목각파임B" pitchFamily="18" charset="-127"/>
              <a:ea typeface="HY목각파임B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66" y="4985790"/>
            <a:ext cx="485424" cy="4981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77" y="4990859"/>
            <a:ext cx="524842" cy="4930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69" y="4953460"/>
            <a:ext cx="567832" cy="5678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56" y="4985790"/>
            <a:ext cx="498103" cy="4981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57" y="4982416"/>
            <a:ext cx="505954" cy="5014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49" y="5037738"/>
            <a:ext cx="373761" cy="3817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63" y="5037738"/>
            <a:ext cx="599626" cy="4322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82" y="4995016"/>
            <a:ext cx="474973" cy="4749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85" y="4875587"/>
            <a:ext cx="706071" cy="7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en-US" altLang="ko-KR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Trello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8" b="47160"/>
          <a:stretch/>
        </p:blipFill>
        <p:spPr>
          <a:xfrm>
            <a:off x="33866" y="778933"/>
            <a:ext cx="12079111" cy="4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8913" y="2225616"/>
            <a:ext cx="64698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감사합니다</a:t>
            </a:r>
            <a:endParaRPr lang="en-US" altLang="ko-KR" sz="40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endParaRPr lang="en-US" altLang="ko-KR" sz="2700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dqntm123@gmail.com</a:t>
            </a:r>
          </a:p>
          <a:p>
            <a:pPr algn="ctr"/>
            <a:r>
              <a:rPr lang="en-US" altLang="ko-KR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010-9883-2285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47306"/>
              </p:ext>
            </p:extLst>
          </p:nvPr>
        </p:nvGraphicFramePr>
        <p:xfrm>
          <a:off x="1036371" y="2169807"/>
          <a:ext cx="9530027" cy="229260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71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428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err="1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게임명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 </a:t>
                      </a:r>
                      <a:r>
                        <a:rPr lang="en-US" altLang="ko-KR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Hit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장르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종스크롤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 러닝 액션 슈팅 게임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플랫폼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b="1" dirty="0" err="1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안드로이드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31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b="1" dirty="0" smtClean="0">
                          <a:solidFill>
                            <a:schemeClr val="bg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연령층</a:t>
                      </a:r>
                      <a:endParaRPr lang="ko-KR" altLang="en-US" sz="2500" b="1" dirty="0">
                        <a:solidFill>
                          <a:schemeClr val="bg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10~40</a:t>
                      </a:r>
                      <a:r>
                        <a:rPr lang="ko-KR" altLang="en-US" sz="2300" b="1" dirty="0" smtClean="0">
                          <a:solidFill>
                            <a:schemeClr val="tx1"/>
                          </a:solidFill>
                          <a:latin typeface="HY목각파임B" panose="02030600000101010101" pitchFamily="18" charset="-127"/>
                          <a:ea typeface="HY목각파임B" panose="02030600000101010101" pitchFamily="18" charset="-127"/>
                        </a:rPr>
                        <a:t>대</a:t>
                      </a:r>
                      <a:endParaRPr lang="ko-KR" altLang="en-US" sz="2300" b="1" dirty="0">
                        <a:solidFill>
                          <a:schemeClr val="tx1"/>
                        </a:solidFill>
                        <a:latin typeface="HY목각파임B" panose="02030600000101010101" pitchFamily="18" charset="-127"/>
                        <a:ea typeface="HY목각파임B" panose="0203060000010101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508653" y="5877272"/>
            <a:ext cx="8683348" cy="980728"/>
          </a:xfrm>
        </p:spPr>
        <p:txBody>
          <a:bodyPr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I.</a:t>
            </a: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게임개요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93703" y="5877272"/>
            <a:ext cx="8683348" cy="96926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특징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287" y="2512653"/>
            <a:ext cx="7510818" cy="2548880"/>
          </a:xfrm>
          <a:prstGeom prst="rect">
            <a:avLst/>
          </a:prstGeom>
        </p:spPr>
        <p:txBody>
          <a:bodyPr/>
          <a:lstStyle/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조작방법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종스크롤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방식으로 한 손으로 조작가능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여유 시간대에 다양한 장소에서 플레이 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99458" y="5877272"/>
            <a:ext cx="8683348" cy="980728"/>
          </a:xfrm>
        </p:spPr>
        <p:txBody>
          <a:bodyPr/>
          <a:lstStyle/>
          <a:p>
            <a:pPr algn="r"/>
            <a:r>
              <a:rPr lang="en-US" altLang="ko-KR" b="1" dirty="0" smtClean="0">
                <a:solidFill>
                  <a:schemeClr val="tx1"/>
                </a:solidFill>
              </a:rPr>
              <a:t>II.</a:t>
            </a:r>
            <a:r>
              <a:rPr lang="ko-KR" altLang="en-US" b="1" dirty="0" err="1" smtClean="0">
                <a:solidFill>
                  <a:schemeClr val="tx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게임배경</a:t>
            </a:r>
            <a:endParaRPr lang="ko-KR" altLang="en-US" b="1" dirty="0">
              <a:solidFill>
                <a:schemeClr val="tx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48951" y="2895703"/>
            <a:ext cx="7723517" cy="2159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외계생명체들의 공격으로 폐허가 되어버린 도시</a:t>
            </a:r>
            <a:endParaRPr lang="en-US" altLang="ko-KR" sz="25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타임머신을 개발하여 과거 영웅들을 불러내서</a:t>
            </a:r>
            <a:endParaRPr lang="en-US" altLang="ko-KR" sz="25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협력하여 싸우는 미래와 과거의 퓨전판타지 게임 </a:t>
            </a:r>
            <a:endParaRPr lang="en-US" altLang="ko-KR" sz="25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algn="r"/>
            <a:r>
              <a:rPr lang="en-US" altLang="ko-KR" b="1" dirty="0" smtClean="0"/>
              <a:t>III.</a:t>
            </a:r>
            <a:r>
              <a:rPr lang="ko-KR" altLang="en-US" b="1" dirty="0" smtClean="0">
                <a:solidFill>
                  <a:schemeClr val="tx1"/>
                </a:solidFill>
              </a:rPr>
              <a:t>게임플레이방법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790543" y="1604508"/>
            <a:ext cx="3285109" cy="2098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손가락으로 화면을    터치 후 캐릭터를 좌우로 움직이며 자동으로 발사되는 총알로 나오는 적들을 처리한다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31" name="Picture 7" descr="C:\Users\Administrator\Desktop\Layer 1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56" y="3523343"/>
            <a:ext cx="690437" cy="107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06" y="151350"/>
            <a:ext cx="4110156" cy="659022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5441430" y="3523343"/>
            <a:ext cx="1560680" cy="170822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8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게임 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46788" y="309701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시간에 따라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점수가 측정되며 오랜 시간  살아 남는 것이 관건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898381" y="1767794"/>
            <a:ext cx="2705850" cy="12465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생성되는 적들과 보스를 격추시키며 적들과 부딪쳐도 게임오버가 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32" y="151350"/>
            <a:ext cx="4110156" cy="659022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 flipV="1">
            <a:off x="7494075" y="2240598"/>
            <a:ext cx="1502576" cy="35175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471717" y="309701"/>
            <a:ext cx="527019" cy="1076785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037639" y="425669"/>
            <a:ext cx="4456436" cy="141890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724" b="-6771"/>
          <a:stretch/>
        </p:blipFill>
        <p:spPr>
          <a:xfrm>
            <a:off x="4861092" y="2807900"/>
            <a:ext cx="735668" cy="223753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43219" y="2592351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일정 시간마다 떨어지는 불덩이를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피해야된다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불덩이에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맞을경우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체력이 감소한다</a:t>
            </a:r>
            <a:r>
              <a:rPr lang="en-US" altLang="ko-KR" sz="2000" b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239056" y="4090937"/>
            <a:ext cx="1622036" cy="140433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996650" y="3909849"/>
            <a:ext cx="2964733" cy="1758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체력 게이지를 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나타내며 하트가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0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개가되면 게임오버가 된다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851228" y="5246729"/>
            <a:ext cx="1243693" cy="1248664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83" b="420"/>
          <a:stretch/>
        </p:blipFill>
        <p:spPr>
          <a:xfrm>
            <a:off x="5489332" y="658245"/>
            <a:ext cx="957355" cy="1062185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 flipV="1">
            <a:off x="6264322" y="1144149"/>
            <a:ext cx="2876338" cy="900791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722125" y="1767794"/>
            <a:ext cx="3129103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63570" y="632028"/>
            <a:ext cx="1236645" cy="104010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861092" y="3257106"/>
            <a:ext cx="730825" cy="172666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10558" y="4792950"/>
            <a:ext cx="3128498" cy="16390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처치시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나오게되는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아이템으로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개수가 올라가고 아이콘을 클릭하면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스킬이</a:t>
            </a:r>
            <a:r>
              <a:rPr lang="ko-KR" altLang="en-US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000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나가게된다</a:t>
            </a:r>
            <a:r>
              <a:rPr lang="en-US" altLang="ko-KR" sz="20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006395" y="6291536"/>
            <a:ext cx="1215649" cy="203857"/>
          </a:xfrm>
          <a:prstGeom prst="line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35971" y="5877272"/>
            <a:ext cx="4756030" cy="980728"/>
          </a:xfrm>
        </p:spPr>
        <p:txBody>
          <a:bodyPr/>
          <a:lstStyle/>
          <a:p>
            <a:pPr marL="571500" indent="-571500" algn="r">
              <a:buFont typeface="Wingdings" pitchFamily="2" charset="2"/>
              <a:buChar char="§"/>
            </a:pPr>
            <a:r>
              <a:rPr lang="ko-KR" altLang="en-US" b="1" dirty="0" smtClean="0">
                <a:solidFill>
                  <a:schemeClr val="tx1"/>
                </a:solidFill>
              </a:rPr>
              <a:t>보스모드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9867" y="191911"/>
            <a:ext cx="417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보스는 총 </a:t>
            </a:r>
            <a:r>
              <a:rPr lang="en-US" altLang="ko-KR" sz="2000" b="1" dirty="0" smtClean="0">
                <a:latin typeface="HY목각파임B" pitchFamily="18" charset="-127"/>
                <a:ea typeface="HY목각파임B" pitchFamily="18" charset="-127"/>
              </a:rPr>
              <a:t>4</a:t>
            </a:r>
            <a:r>
              <a:rPr lang="ko-KR" altLang="en-US" sz="2000" b="1" dirty="0" smtClean="0">
                <a:latin typeface="HY목각파임B" pitchFamily="18" charset="-127"/>
                <a:ea typeface="HY목각파임B" pitchFamily="18" charset="-127"/>
              </a:rPr>
              <a:t>가지 모드로 나눠진다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4" y="1049867"/>
            <a:ext cx="2517127" cy="47639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07" y="1049868"/>
            <a:ext cx="2563304" cy="47639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9" y="1049868"/>
            <a:ext cx="2573571" cy="47639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78" y="1049868"/>
            <a:ext cx="2642621" cy="476391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799644" y="3273778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45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064977" y="3279422"/>
            <a:ext cx="146756" cy="158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0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2" y="5571795"/>
            <a:ext cx="9905998" cy="1286205"/>
          </a:xfrm>
        </p:spPr>
        <p:txBody>
          <a:bodyPr/>
          <a:lstStyle/>
          <a:p>
            <a:pPr algn="r"/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IV.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게임아이템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399"/>
          <a:stretch/>
        </p:blipFill>
        <p:spPr>
          <a:xfrm>
            <a:off x="1050164" y="1329267"/>
            <a:ext cx="2713243" cy="48118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52" y="1329266"/>
            <a:ext cx="2713243" cy="48118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35" y="3223087"/>
            <a:ext cx="787302" cy="77460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1" y="4686755"/>
            <a:ext cx="698413" cy="78730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66" y="1501495"/>
            <a:ext cx="869063" cy="8690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13129" y="1775931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현금으로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구입가능한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캐쉬화폐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구입가능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26473" y="3905918"/>
            <a:ext cx="10831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25294" y="5474057"/>
            <a:ext cx="1184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토파즈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51809" y="2370558"/>
            <a:ext cx="9207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</a:t>
            </a:r>
            <a:endParaRPr lang="ko-KR" altLang="en-US" sz="25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2563" y="3425722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 화폐이고 일부 캐릭터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펫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날개 구입가능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72563" y="4895740"/>
            <a:ext cx="405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획득시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골드개수로 올라간다</a:t>
            </a:r>
            <a:endParaRPr lang="en-US" altLang="ko-KR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게임플레이시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획득가능</a:t>
            </a:r>
            <a:r>
              <a:rPr lang="en-US" altLang="ko-KR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9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1541</TotalTime>
  <Words>369</Words>
  <Application>Microsoft Office PowerPoint</Application>
  <PresentationFormat>사용자 지정</PresentationFormat>
  <Paragraphs>118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굴림</vt:lpstr>
      <vt:lpstr>Arial</vt:lpstr>
      <vt:lpstr>HY목각파임B</vt:lpstr>
      <vt:lpstr>Wingdings</vt:lpstr>
      <vt:lpstr>Tw Cen MT</vt:lpstr>
      <vt:lpstr>Trebuchet MS</vt:lpstr>
      <vt:lpstr>맑은 고딕</vt:lpstr>
      <vt:lpstr>회로</vt:lpstr>
      <vt:lpstr> Hit Hit</vt:lpstr>
      <vt:lpstr>목차</vt:lpstr>
      <vt:lpstr>I.게임개요</vt:lpstr>
      <vt:lpstr>게임특징</vt:lpstr>
      <vt:lpstr>II.게임배경</vt:lpstr>
      <vt:lpstr>III.게임플레이방법</vt:lpstr>
      <vt:lpstr>게임 룰</vt:lpstr>
      <vt:lpstr>보스모드</vt:lpstr>
      <vt:lpstr>IV.게임아이템</vt:lpstr>
      <vt:lpstr>하이퍼</vt:lpstr>
      <vt:lpstr>PowerPoint 프레젠테이션</vt:lpstr>
      <vt:lpstr>PowerPoint 프레젠테이션</vt:lpstr>
      <vt:lpstr>PowerPoint 프레젠테이션</vt:lpstr>
      <vt:lpstr>V.UI시스템</vt:lpstr>
      <vt:lpstr>V.UI시스템</vt:lpstr>
      <vt:lpstr>V.UI시스템</vt:lpstr>
      <vt:lpstr>V.UI시스템</vt:lpstr>
      <vt:lpstr>V.UI시스템</vt:lpstr>
      <vt:lpstr>VI.시연영상</vt:lpstr>
      <vt:lpstr>VII.개발이슈</vt:lpstr>
      <vt:lpstr>vIII.수익구조</vt:lpstr>
      <vt:lpstr>IX. 능력치,아이템드랍확률 정리</vt:lpstr>
      <vt:lpstr>X.개발일정</vt:lpstr>
      <vt:lpstr>Trello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hi-151</dc:creator>
  <cp:lastModifiedBy>hi-151</cp:lastModifiedBy>
  <cp:revision>281</cp:revision>
  <dcterms:created xsi:type="dcterms:W3CDTF">2014-08-26T23:43:54Z</dcterms:created>
  <dcterms:modified xsi:type="dcterms:W3CDTF">2018-04-03T03:00:05Z</dcterms:modified>
</cp:coreProperties>
</file>